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5468-A709-4570-AA86-C2104F30635F}" type="datetimeFigureOut">
              <a:rPr lang="zh-CN" altLang="en-US" smtClean="0"/>
              <a:t>2014/4/17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FDBB-C971-47E0-A465-72D9AAF069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0033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5468-A709-4570-AA86-C2104F30635F}" type="datetimeFigureOut">
              <a:rPr lang="zh-CN" altLang="en-US" smtClean="0"/>
              <a:t>2014/4/17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FDBB-C971-47E0-A465-72D9AAF069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383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5468-A709-4570-AA86-C2104F30635F}" type="datetimeFigureOut">
              <a:rPr lang="zh-CN" altLang="en-US" smtClean="0"/>
              <a:t>2014/4/17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FDBB-C971-47E0-A465-72D9AAF069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9649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5468-A709-4570-AA86-C2104F30635F}" type="datetimeFigureOut">
              <a:rPr lang="zh-CN" altLang="en-US" smtClean="0"/>
              <a:t>2014/4/17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FDBB-C971-47E0-A465-72D9AAF069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22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5468-A709-4570-AA86-C2104F30635F}" type="datetimeFigureOut">
              <a:rPr lang="zh-CN" altLang="en-US" smtClean="0"/>
              <a:t>2014/4/17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FDBB-C971-47E0-A465-72D9AAF069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61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5468-A709-4570-AA86-C2104F30635F}" type="datetimeFigureOut">
              <a:rPr lang="zh-CN" altLang="en-US" smtClean="0"/>
              <a:t>2014/4/17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FDBB-C971-47E0-A465-72D9AAF069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1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5468-A709-4570-AA86-C2104F30635F}" type="datetimeFigureOut">
              <a:rPr lang="zh-CN" altLang="en-US" smtClean="0"/>
              <a:t>2014/4/17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FDBB-C971-47E0-A465-72D9AAF069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286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5468-A709-4570-AA86-C2104F30635F}" type="datetimeFigureOut">
              <a:rPr lang="zh-CN" altLang="en-US" smtClean="0"/>
              <a:t>2014/4/17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FDBB-C971-47E0-A465-72D9AAF069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610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5468-A709-4570-AA86-C2104F30635F}" type="datetimeFigureOut">
              <a:rPr lang="zh-CN" altLang="en-US" smtClean="0"/>
              <a:t>2014/4/17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FDBB-C971-47E0-A465-72D9AAF069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92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5468-A709-4570-AA86-C2104F30635F}" type="datetimeFigureOut">
              <a:rPr lang="zh-CN" altLang="en-US" smtClean="0"/>
              <a:t>2014/4/17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FDBB-C971-47E0-A465-72D9AAF069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038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5468-A709-4570-AA86-C2104F30635F}" type="datetimeFigureOut">
              <a:rPr lang="zh-CN" altLang="en-US" smtClean="0"/>
              <a:t>2014/4/17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FDBB-C971-47E0-A465-72D9AAF069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077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55468-A709-4570-AA86-C2104F30635F}" type="datetimeFigureOut">
              <a:rPr lang="zh-CN" altLang="en-US" smtClean="0"/>
              <a:t>2014/4/17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3FDBB-C971-47E0-A465-72D9AAF069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310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546570" y="4114775"/>
            <a:ext cx="4098662" cy="462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一方为北京高校集体户口办理孩子落户流程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34701" y="2334409"/>
            <a:ext cx="1108037" cy="46257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领结婚证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右箭头 17"/>
          <p:cNvSpPr/>
          <p:nvPr/>
        </p:nvSpPr>
        <p:spPr>
          <a:xfrm>
            <a:off x="1742738" y="2511909"/>
            <a:ext cx="182880" cy="107577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1925618" y="2334409"/>
            <a:ext cx="4948517" cy="46257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到外地办准生</a:t>
            </a:r>
            <a:r>
              <a:rPr lang="zh-CN" altLang="en-US" sz="1400" dirty="0" smtClean="0">
                <a:solidFill>
                  <a:schemeClr val="tx1"/>
                </a:solidFill>
              </a:rPr>
              <a:t>证（怀孕后）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右箭头 19"/>
          <p:cNvSpPr/>
          <p:nvPr/>
        </p:nvSpPr>
        <p:spPr>
          <a:xfrm>
            <a:off x="6874135" y="2511907"/>
            <a:ext cx="182880" cy="107577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7057015" y="2334407"/>
            <a:ext cx="1721225" cy="46257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tx1"/>
                </a:solidFill>
              </a:rPr>
              <a:t>外地来京人员生育服务联系单</a:t>
            </a:r>
          </a:p>
        </p:txBody>
      </p:sp>
      <p:sp>
        <p:nvSpPr>
          <p:cNvPr id="22" name="右箭头 21"/>
          <p:cNvSpPr/>
          <p:nvPr/>
        </p:nvSpPr>
        <p:spPr>
          <a:xfrm>
            <a:off x="8778240" y="2490391"/>
            <a:ext cx="182880" cy="107577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8961120" y="2312891"/>
            <a:ext cx="1290917" cy="46257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出生医学证明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右箭头 23"/>
          <p:cNvSpPr/>
          <p:nvPr/>
        </p:nvSpPr>
        <p:spPr>
          <a:xfrm>
            <a:off x="10252037" y="2490391"/>
            <a:ext cx="182880" cy="107577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10434918" y="2312891"/>
            <a:ext cx="966262" cy="46257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外地落户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>
            <a:off x="3121642" y="1990154"/>
            <a:ext cx="258183" cy="344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2567623" y="1527576"/>
            <a:ext cx="1108037" cy="462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双方身份证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9" name="直接箭头连接符 28"/>
          <p:cNvCxnSpPr/>
          <p:nvPr/>
        </p:nvCxnSpPr>
        <p:spPr>
          <a:xfrm flipV="1">
            <a:off x="3121641" y="2786214"/>
            <a:ext cx="258183" cy="344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2567623" y="3130459"/>
            <a:ext cx="1108037" cy="462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双方户口本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31" name="直接箭头连接符 30"/>
          <p:cNvCxnSpPr/>
          <p:nvPr/>
        </p:nvCxnSpPr>
        <p:spPr>
          <a:xfrm>
            <a:off x="4358772" y="1990154"/>
            <a:ext cx="258183" cy="344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3804753" y="1527576"/>
            <a:ext cx="1108037" cy="462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结婚证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33" name="直接箭头连接符 32"/>
          <p:cNvCxnSpPr/>
          <p:nvPr/>
        </p:nvCxnSpPr>
        <p:spPr>
          <a:xfrm flipV="1">
            <a:off x="4358771" y="2796977"/>
            <a:ext cx="258183" cy="344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3804753" y="3141222"/>
            <a:ext cx="1108037" cy="462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暂住证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35" name="直接箭头连接符 34"/>
          <p:cNvCxnSpPr/>
          <p:nvPr/>
        </p:nvCxnSpPr>
        <p:spPr>
          <a:xfrm>
            <a:off x="5595902" y="1979396"/>
            <a:ext cx="258183" cy="344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5041883" y="1516818"/>
            <a:ext cx="1278232" cy="462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双方婚育证明（单位、村镇）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38" name="直接箭头连接符 37"/>
          <p:cNvCxnSpPr/>
          <p:nvPr/>
        </p:nvCxnSpPr>
        <p:spPr>
          <a:xfrm flipV="1">
            <a:off x="5595902" y="1129543"/>
            <a:ext cx="0" cy="38727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文本框 38"/>
          <p:cNvSpPr txBox="1"/>
          <p:nvPr/>
        </p:nvSpPr>
        <p:spPr>
          <a:xfrm>
            <a:off x="4964959" y="878835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两</a:t>
            </a:r>
            <a:r>
              <a:rPr lang="zh-CN" altLang="en-US" sz="1400" dirty="0" smtClean="0"/>
              <a:t>级单位盖章</a:t>
            </a:r>
            <a:endParaRPr lang="zh-CN" altLang="en-US" sz="1400" dirty="0"/>
          </a:p>
        </p:txBody>
      </p:sp>
      <p:sp>
        <p:nvSpPr>
          <p:cNvPr id="40" name="矩形 39"/>
          <p:cNvSpPr/>
          <p:nvPr/>
        </p:nvSpPr>
        <p:spPr>
          <a:xfrm>
            <a:off x="7057014" y="1468419"/>
            <a:ext cx="1720800" cy="46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流动人口婚育证明（外地办，蓝色本）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41" name="直接箭头连接符 40"/>
          <p:cNvCxnSpPr/>
          <p:nvPr/>
        </p:nvCxnSpPr>
        <p:spPr>
          <a:xfrm>
            <a:off x="7917416" y="1932819"/>
            <a:ext cx="0" cy="387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8081142" y="3141222"/>
            <a:ext cx="1108037" cy="462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tx1"/>
                </a:solidFill>
              </a:rPr>
              <a:t>社保卡</a:t>
            </a:r>
          </a:p>
        </p:txBody>
      </p:sp>
      <p:cxnSp>
        <p:nvCxnSpPr>
          <p:cNvPr id="45" name="直接箭头连接符 44"/>
          <p:cNvCxnSpPr/>
          <p:nvPr/>
        </p:nvCxnSpPr>
        <p:spPr>
          <a:xfrm flipV="1">
            <a:off x="7078530" y="2796977"/>
            <a:ext cx="258183" cy="344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6320115" y="3141222"/>
            <a:ext cx="1597301" cy="462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准生证及办准生证的所有资料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48" name="直接箭头连接符 47"/>
          <p:cNvCxnSpPr/>
          <p:nvPr/>
        </p:nvCxnSpPr>
        <p:spPr>
          <a:xfrm flipH="1" flipV="1">
            <a:off x="8460674" y="2800540"/>
            <a:ext cx="258183" cy="344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7336713" y="5341146"/>
            <a:ext cx="4507456" cy="995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注：</a:t>
            </a:r>
            <a:r>
              <a:rPr lang="en-US" altLang="zh-CN" sz="1400" dirty="0" smtClean="0">
                <a:solidFill>
                  <a:schemeClr val="tx1"/>
                </a:solidFill>
              </a:rPr>
              <a:t>1. </a:t>
            </a:r>
            <a:r>
              <a:rPr lang="zh-CN" altLang="en-US" sz="1400" dirty="0" smtClean="0">
                <a:solidFill>
                  <a:schemeClr val="tx1"/>
                </a:solidFill>
              </a:rPr>
              <a:t>仅限另一方已工作并有社保</a:t>
            </a:r>
            <a:r>
              <a:rPr lang="zh-CN" altLang="en-US" sz="1400" dirty="0" smtClean="0">
                <a:solidFill>
                  <a:schemeClr val="tx1"/>
                </a:solidFill>
              </a:rPr>
              <a:t>卡，且是外地户籍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r>
              <a:rPr lang="en-US" altLang="zh-CN" sz="1400" dirty="0">
                <a:solidFill>
                  <a:schemeClr val="tx1"/>
                </a:solidFill>
              </a:rPr>
              <a:t> </a:t>
            </a:r>
            <a:r>
              <a:rPr lang="en-US" altLang="zh-CN" sz="1400" dirty="0" smtClean="0">
                <a:solidFill>
                  <a:schemeClr val="tx1"/>
                </a:solidFill>
              </a:rPr>
              <a:t>           </a:t>
            </a:r>
            <a:r>
              <a:rPr lang="en-US" altLang="zh-CN" sz="1400" dirty="0" smtClean="0">
                <a:solidFill>
                  <a:schemeClr val="tx1"/>
                </a:solidFill>
              </a:rPr>
              <a:t>2. </a:t>
            </a:r>
            <a:r>
              <a:rPr lang="zh-CN" altLang="en-US" sz="1400" dirty="0" smtClean="0">
                <a:solidFill>
                  <a:schemeClr val="tx1"/>
                </a:solidFill>
              </a:rPr>
              <a:t>办理相关证大多需原件及复印件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r>
              <a:rPr lang="en-US" altLang="zh-CN" sz="1400" dirty="0" smtClean="0">
                <a:solidFill>
                  <a:schemeClr val="tx1"/>
                </a:solidFill>
              </a:rPr>
              <a:t>            3</a:t>
            </a:r>
            <a:r>
              <a:rPr lang="en-US" altLang="zh-CN" sz="1400" dirty="0" smtClean="0">
                <a:solidFill>
                  <a:schemeClr val="tx1"/>
                </a:solidFill>
              </a:rPr>
              <a:t>. </a:t>
            </a:r>
            <a:r>
              <a:rPr lang="zh-CN" altLang="en-US" sz="1400" dirty="0" smtClean="0">
                <a:solidFill>
                  <a:schemeClr val="tx1"/>
                </a:solidFill>
              </a:rPr>
              <a:t>不同省份需要证件会有一定</a:t>
            </a:r>
            <a:r>
              <a:rPr lang="zh-CN" altLang="en-US" sz="1400" dirty="0" smtClean="0">
                <a:solidFill>
                  <a:schemeClr val="tx1"/>
                </a:solidFill>
              </a:rPr>
              <a:t>区别</a:t>
            </a:r>
            <a:endParaRPr lang="en-US" altLang="zh-CN" sz="1400" dirty="0" smtClean="0">
              <a:solidFill>
                <a:schemeClr val="tx1"/>
              </a:solidFill>
            </a:endParaRPr>
          </a:p>
        </p:txBody>
      </p:sp>
      <p:cxnSp>
        <p:nvCxnSpPr>
          <p:cNvPr id="37" name="直接箭头连接符 36"/>
          <p:cNvCxnSpPr/>
          <p:nvPr/>
        </p:nvCxnSpPr>
        <p:spPr>
          <a:xfrm>
            <a:off x="970112" y="1990142"/>
            <a:ext cx="258183" cy="344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416093" y="1527564"/>
            <a:ext cx="1108037" cy="462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双方身份证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44" name="直接箭头连接符 43"/>
          <p:cNvCxnSpPr/>
          <p:nvPr/>
        </p:nvCxnSpPr>
        <p:spPr>
          <a:xfrm flipV="1">
            <a:off x="970111" y="2786202"/>
            <a:ext cx="258183" cy="344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矩形 46"/>
          <p:cNvSpPr/>
          <p:nvPr/>
        </p:nvSpPr>
        <p:spPr>
          <a:xfrm>
            <a:off x="416093" y="3130447"/>
            <a:ext cx="1108037" cy="462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双方</a:t>
            </a:r>
            <a:r>
              <a:rPr lang="zh-CN" altLang="en-US" sz="1400" dirty="0" smtClean="0">
                <a:solidFill>
                  <a:schemeClr val="tx1"/>
                </a:solidFill>
              </a:rPr>
              <a:t>户口本或证明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直接箭头连接符 49"/>
          <p:cNvCxnSpPr/>
          <p:nvPr/>
        </p:nvCxnSpPr>
        <p:spPr>
          <a:xfrm flipH="1">
            <a:off x="9436062" y="1932819"/>
            <a:ext cx="7748" cy="347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矩形 50"/>
          <p:cNvSpPr/>
          <p:nvPr/>
        </p:nvSpPr>
        <p:spPr>
          <a:xfrm>
            <a:off x="8863217" y="1473794"/>
            <a:ext cx="1108037" cy="462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双方身份证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52" name="直接箭头连接符 51"/>
          <p:cNvCxnSpPr/>
          <p:nvPr/>
        </p:nvCxnSpPr>
        <p:spPr>
          <a:xfrm flipH="1">
            <a:off x="9990080" y="1936372"/>
            <a:ext cx="664286" cy="344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10100347" y="1473794"/>
            <a:ext cx="1108037" cy="462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住院结账单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54" name="直接箭头连接符 53"/>
          <p:cNvCxnSpPr/>
          <p:nvPr/>
        </p:nvCxnSpPr>
        <p:spPr>
          <a:xfrm flipH="1" flipV="1">
            <a:off x="9737486" y="2775469"/>
            <a:ext cx="7748" cy="347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矩形 54"/>
          <p:cNvSpPr/>
          <p:nvPr/>
        </p:nvSpPr>
        <p:spPr>
          <a:xfrm>
            <a:off x="9352905" y="3130473"/>
            <a:ext cx="1108037" cy="462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疾病筛查本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56" name="直接箭头连接符 55"/>
          <p:cNvCxnSpPr/>
          <p:nvPr/>
        </p:nvCxnSpPr>
        <p:spPr>
          <a:xfrm flipH="1" flipV="1">
            <a:off x="10964946" y="2770059"/>
            <a:ext cx="7748" cy="347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10580366" y="3125063"/>
            <a:ext cx="899206" cy="462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住院病历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复印件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827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137</Words>
  <Application>Microsoft Office PowerPoint</Application>
  <PresentationFormat>宽屏</PresentationFormat>
  <Paragraphs>25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a_lifelong@yahoo.com.cn</dc:creator>
  <cp:lastModifiedBy>a_lifelong@yahoo.com.cn</cp:lastModifiedBy>
  <cp:revision>35</cp:revision>
  <dcterms:created xsi:type="dcterms:W3CDTF">2013-12-16T03:20:26Z</dcterms:created>
  <dcterms:modified xsi:type="dcterms:W3CDTF">2014-04-17T10:45:37Z</dcterms:modified>
</cp:coreProperties>
</file>